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8" d="100"/>
          <a:sy n="98" d="100"/>
        </p:scale>
        <p:origin x="-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34D06-3639-9742-A3FE-9D15B4BC551D}" type="datetimeFigureOut">
              <a:rPr lang="en-US" smtClean="0"/>
              <a:t>5/23/11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B482D-8DE0-484B-9044-13DD16CB66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ndreagordy/Desktop/IMG_0259.MOV" TargetMode="Externa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G_0259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UGA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 Gordy</dc:creator>
  <cp:lastModifiedBy>Andrea Gordy</cp:lastModifiedBy>
  <cp:revision>1</cp:revision>
  <dcterms:created xsi:type="dcterms:W3CDTF">2011-05-24T00:56:58Z</dcterms:created>
  <dcterms:modified xsi:type="dcterms:W3CDTF">2011-05-24T00:57:52Z</dcterms:modified>
</cp:coreProperties>
</file>